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58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17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96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53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587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91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498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36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9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0ADDC-0DE0-443F-8854-8C2268491BD9}" type="datetimeFigureOut">
              <a:rPr lang="en-US" smtClean="0"/>
              <a:t>1/27/23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55B61-FC44-4536-9E97-44D40A2A3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59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3385" y="4575531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H3K27Ac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998" y="2158753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H3K27Me3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89071" y="5912527"/>
            <a:ext cx="3617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H3: mouse Ab, </a:t>
            </a:r>
            <a:r>
              <a:rPr lang="en-US" dirty="0" err="1"/>
              <a:t>Millpore</a:t>
            </a:r>
            <a:r>
              <a:rPr lang="en-US" dirty="0"/>
              <a:t> 05-499</a:t>
            </a:r>
          </a:p>
          <a:p>
            <a:r>
              <a:rPr lang="en-US" dirty="0" err="1"/>
              <a:t>sAb</a:t>
            </a:r>
            <a:r>
              <a:rPr lang="en-US" dirty="0"/>
              <a:t>: anti-mouse CF680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05456" y="6045122"/>
            <a:ext cx="2268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sAb</a:t>
            </a:r>
            <a:r>
              <a:rPr lang="en-US" dirty="0"/>
              <a:t>: anti-rabbit CF770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V="1">
            <a:off x="2993176" y="954351"/>
            <a:ext cx="1098938" cy="88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1865120" y="960255"/>
            <a:ext cx="97174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4250111" y="956686"/>
            <a:ext cx="909748" cy="654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26416" y="443546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327540" y="443546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436321" y="448180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P60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>
            <a:off x="8028430" y="972107"/>
            <a:ext cx="99365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cxnSpLocks/>
          </p:cNvCxnSpPr>
          <p:nvPr/>
        </p:nvCxnSpPr>
        <p:spPr>
          <a:xfrm>
            <a:off x="6879197" y="967668"/>
            <a:ext cx="100902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9117826" y="972107"/>
            <a:ext cx="10061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200248" y="448948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P7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09029" y="448564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66165" y="444253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P60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58C83F7-E4DE-849A-B7F7-A0C190B65B56}"/>
              </a:ext>
            </a:extLst>
          </p:cNvPr>
          <p:cNvCxnSpPr>
            <a:cxnSpLocks/>
          </p:cNvCxnSpPr>
          <p:nvPr/>
        </p:nvCxnSpPr>
        <p:spPr>
          <a:xfrm>
            <a:off x="10114499" y="209737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36E382D-0BB0-0DAD-1F94-07B5F8216B50}"/>
              </a:ext>
            </a:extLst>
          </p:cNvPr>
          <p:cNvCxnSpPr>
            <a:cxnSpLocks/>
          </p:cNvCxnSpPr>
          <p:nvPr/>
        </p:nvCxnSpPr>
        <p:spPr>
          <a:xfrm>
            <a:off x="10114499" y="227852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5C360F3-583A-5FF0-FE9C-82024DA9E50C}"/>
              </a:ext>
            </a:extLst>
          </p:cNvPr>
          <p:cNvCxnSpPr>
            <a:cxnSpLocks/>
          </p:cNvCxnSpPr>
          <p:nvPr/>
        </p:nvCxnSpPr>
        <p:spPr>
          <a:xfrm>
            <a:off x="10114499" y="175519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7161FE6-65FE-CF59-825B-8C4FC7450D5D}"/>
              </a:ext>
            </a:extLst>
          </p:cNvPr>
          <p:cNvCxnSpPr>
            <a:cxnSpLocks/>
          </p:cNvCxnSpPr>
          <p:nvPr/>
        </p:nvCxnSpPr>
        <p:spPr>
          <a:xfrm>
            <a:off x="10114499" y="157979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AA5A370-A979-59CD-13B3-DA39D5104B4F}"/>
              </a:ext>
            </a:extLst>
          </p:cNvPr>
          <p:cNvSpPr txBox="1"/>
          <p:nvPr/>
        </p:nvSpPr>
        <p:spPr>
          <a:xfrm>
            <a:off x="10341204" y="13852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F80F2CC-12C3-6C0D-14D3-B74FBA6E2865}"/>
              </a:ext>
            </a:extLst>
          </p:cNvPr>
          <p:cNvSpPr txBox="1"/>
          <p:nvPr/>
        </p:nvSpPr>
        <p:spPr>
          <a:xfrm>
            <a:off x="10341204" y="163111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211795C-013F-06A7-BE4A-ADCD4C57A50D}"/>
              </a:ext>
            </a:extLst>
          </p:cNvPr>
          <p:cNvSpPr txBox="1"/>
          <p:nvPr/>
        </p:nvSpPr>
        <p:spPr>
          <a:xfrm>
            <a:off x="10341204" y="193473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5938B5-39DB-6429-95E1-1D1B1B384BBB}"/>
              </a:ext>
            </a:extLst>
          </p:cNvPr>
          <p:cNvSpPr txBox="1"/>
          <p:nvPr/>
        </p:nvSpPr>
        <p:spPr>
          <a:xfrm>
            <a:off x="10341204" y="215253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F2C9AE4-31F5-C4C0-9BA9-8FAA9D5A387B}"/>
              </a:ext>
            </a:extLst>
          </p:cNvPr>
          <p:cNvCxnSpPr>
            <a:cxnSpLocks/>
          </p:cNvCxnSpPr>
          <p:nvPr/>
        </p:nvCxnSpPr>
        <p:spPr>
          <a:xfrm>
            <a:off x="10114499" y="472472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48B39FD-ADE8-F9A0-D6B2-53C9C83BE188}"/>
              </a:ext>
            </a:extLst>
          </p:cNvPr>
          <p:cNvCxnSpPr>
            <a:cxnSpLocks/>
          </p:cNvCxnSpPr>
          <p:nvPr/>
        </p:nvCxnSpPr>
        <p:spPr>
          <a:xfrm>
            <a:off x="10114499" y="490588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A6C8FBD-B77C-5371-712B-4652E7B6B09A}"/>
              </a:ext>
            </a:extLst>
          </p:cNvPr>
          <p:cNvCxnSpPr>
            <a:cxnSpLocks/>
          </p:cNvCxnSpPr>
          <p:nvPr/>
        </p:nvCxnSpPr>
        <p:spPr>
          <a:xfrm>
            <a:off x="10114499" y="438254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AB70101-69A8-EBD8-EB7E-0AC4C9C584BA}"/>
              </a:ext>
            </a:extLst>
          </p:cNvPr>
          <p:cNvCxnSpPr>
            <a:cxnSpLocks/>
          </p:cNvCxnSpPr>
          <p:nvPr/>
        </p:nvCxnSpPr>
        <p:spPr>
          <a:xfrm>
            <a:off x="10114499" y="420714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5740397-4642-6EF7-ABF6-0BBA4FE46A5C}"/>
              </a:ext>
            </a:extLst>
          </p:cNvPr>
          <p:cNvSpPr txBox="1"/>
          <p:nvPr/>
        </p:nvSpPr>
        <p:spPr>
          <a:xfrm>
            <a:off x="10341204" y="40126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2A8ACBD-FABD-25B9-ACBD-BE46889E31DF}"/>
              </a:ext>
            </a:extLst>
          </p:cNvPr>
          <p:cNvSpPr txBox="1"/>
          <p:nvPr/>
        </p:nvSpPr>
        <p:spPr>
          <a:xfrm>
            <a:off x="10341204" y="425847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F122882-3A20-E990-1F4F-429311C8B7EB}"/>
              </a:ext>
            </a:extLst>
          </p:cNvPr>
          <p:cNvSpPr txBox="1"/>
          <p:nvPr/>
        </p:nvSpPr>
        <p:spPr>
          <a:xfrm>
            <a:off x="10341204" y="45620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F66E8AE-0A01-D13F-E755-04A30F9E4F1E}"/>
              </a:ext>
            </a:extLst>
          </p:cNvPr>
          <p:cNvSpPr txBox="1"/>
          <p:nvPr/>
        </p:nvSpPr>
        <p:spPr>
          <a:xfrm>
            <a:off x="10341204" y="477988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6731DDC-72B7-F693-C15E-7513CD6013F0}"/>
              </a:ext>
            </a:extLst>
          </p:cNvPr>
          <p:cNvCxnSpPr>
            <a:cxnSpLocks/>
          </p:cNvCxnSpPr>
          <p:nvPr/>
        </p:nvCxnSpPr>
        <p:spPr>
          <a:xfrm>
            <a:off x="5157116" y="209321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0F5A02-2206-6CEC-2438-A7ED45BB2EB3}"/>
              </a:ext>
            </a:extLst>
          </p:cNvPr>
          <p:cNvCxnSpPr>
            <a:cxnSpLocks/>
          </p:cNvCxnSpPr>
          <p:nvPr/>
        </p:nvCxnSpPr>
        <p:spPr>
          <a:xfrm>
            <a:off x="5157116" y="227436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F8ECF5E-25CA-CEE3-3917-86F1FAB95F75}"/>
              </a:ext>
            </a:extLst>
          </p:cNvPr>
          <p:cNvCxnSpPr>
            <a:cxnSpLocks/>
          </p:cNvCxnSpPr>
          <p:nvPr/>
        </p:nvCxnSpPr>
        <p:spPr>
          <a:xfrm>
            <a:off x="5157116" y="1751033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9250298-75B8-25AF-F84E-43E0D93A522D}"/>
              </a:ext>
            </a:extLst>
          </p:cNvPr>
          <p:cNvCxnSpPr>
            <a:cxnSpLocks/>
          </p:cNvCxnSpPr>
          <p:nvPr/>
        </p:nvCxnSpPr>
        <p:spPr>
          <a:xfrm>
            <a:off x="5157116" y="1575630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4CEE575-84F2-1044-252A-4D069F7BEE14}"/>
              </a:ext>
            </a:extLst>
          </p:cNvPr>
          <p:cNvSpPr txBox="1"/>
          <p:nvPr/>
        </p:nvSpPr>
        <p:spPr>
          <a:xfrm>
            <a:off x="5383821" y="138111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4061E13-911C-6559-5307-B3FA036C228D}"/>
              </a:ext>
            </a:extLst>
          </p:cNvPr>
          <p:cNvSpPr txBox="1"/>
          <p:nvPr/>
        </p:nvSpPr>
        <p:spPr>
          <a:xfrm>
            <a:off x="5383821" y="1626956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8F3A933-C488-248E-407E-05AB92A377B2}"/>
              </a:ext>
            </a:extLst>
          </p:cNvPr>
          <p:cNvSpPr txBox="1"/>
          <p:nvPr/>
        </p:nvSpPr>
        <p:spPr>
          <a:xfrm>
            <a:off x="5383821" y="19305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61F2018-27BF-0167-7547-3E3909D3E7AA}"/>
              </a:ext>
            </a:extLst>
          </p:cNvPr>
          <p:cNvSpPr txBox="1"/>
          <p:nvPr/>
        </p:nvSpPr>
        <p:spPr>
          <a:xfrm>
            <a:off x="5383821" y="214837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3BE705E-870D-406B-13F3-81C8F928636E}"/>
              </a:ext>
            </a:extLst>
          </p:cNvPr>
          <p:cNvCxnSpPr>
            <a:cxnSpLocks/>
          </p:cNvCxnSpPr>
          <p:nvPr/>
        </p:nvCxnSpPr>
        <p:spPr>
          <a:xfrm>
            <a:off x="5157116" y="4720569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C0C10F1-659A-EC7C-C464-58047107E369}"/>
              </a:ext>
            </a:extLst>
          </p:cNvPr>
          <p:cNvCxnSpPr>
            <a:cxnSpLocks/>
          </p:cNvCxnSpPr>
          <p:nvPr/>
        </p:nvCxnSpPr>
        <p:spPr>
          <a:xfrm>
            <a:off x="5157116" y="4901724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2F85E98-C52C-FBE6-A049-5769B2231E14}"/>
              </a:ext>
            </a:extLst>
          </p:cNvPr>
          <p:cNvCxnSpPr>
            <a:cxnSpLocks/>
          </p:cNvCxnSpPr>
          <p:nvPr/>
        </p:nvCxnSpPr>
        <p:spPr>
          <a:xfrm>
            <a:off x="5157116" y="4378388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87FED4E-D052-2AEB-FE51-CB1612EBF0A2}"/>
              </a:ext>
            </a:extLst>
          </p:cNvPr>
          <p:cNvCxnSpPr>
            <a:cxnSpLocks/>
          </p:cNvCxnSpPr>
          <p:nvPr/>
        </p:nvCxnSpPr>
        <p:spPr>
          <a:xfrm>
            <a:off x="5157116" y="4202985"/>
            <a:ext cx="226705" cy="0"/>
          </a:xfrm>
          <a:prstGeom prst="line">
            <a:avLst/>
          </a:prstGeom>
          <a:ln w="158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7B1E455E-2CE5-1F39-8EB1-876040FCC897}"/>
              </a:ext>
            </a:extLst>
          </p:cNvPr>
          <p:cNvSpPr txBox="1"/>
          <p:nvPr/>
        </p:nvSpPr>
        <p:spPr>
          <a:xfrm>
            <a:off x="5383821" y="400846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50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F93FD6-44C2-84C5-BEDC-023E5A15C537}"/>
              </a:ext>
            </a:extLst>
          </p:cNvPr>
          <p:cNvSpPr txBox="1"/>
          <p:nvPr/>
        </p:nvSpPr>
        <p:spPr>
          <a:xfrm>
            <a:off x="5383821" y="4254311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37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BAFA16E-123C-B91E-F564-B0CCB1E79870}"/>
              </a:ext>
            </a:extLst>
          </p:cNvPr>
          <p:cNvSpPr txBox="1"/>
          <p:nvPr/>
        </p:nvSpPr>
        <p:spPr>
          <a:xfrm>
            <a:off x="5383821" y="45579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20 </a:t>
            </a:r>
            <a:r>
              <a:rPr lang="en-US" sz="1400" dirty="0" err="1"/>
              <a:t>kDa</a:t>
            </a:r>
            <a:endParaRPr lang="en-US" sz="14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53F50D-004B-C879-31B9-21CA3966A3F3}"/>
              </a:ext>
            </a:extLst>
          </p:cNvPr>
          <p:cNvSpPr txBox="1"/>
          <p:nvPr/>
        </p:nvSpPr>
        <p:spPr>
          <a:xfrm>
            <a:off x="5383821" y="4775728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 </a:t>
            </a:r>
            <a:r>
              <a:rPr lang="en-US" sz="1400" dirty="0" err="1"/>
              <a:t>kDa</a:t>
            </a:r>
            <a:endParaRPr lang="en-US" sz="1400" dirty="0"/>
          </a:p>
        </p:txBody>
      </p:sp>
      <p:pic>
        <p:nvPicPr>
          <p:cNvPr id="70" name="Picture 69" descr="A picture containing green&#10;&#10;Description automatically generated">
            <a:extLst>
              <a:ext uri="{FF2B5EF4-FFF2-40B4-BE49-F238E27FC236}">
                <a16:creationId xmlns:a16="http://schemas.microsoft.com/office/drawing/2014/main" id="{C9378448-681F-A697-03FE-B7FFA4BE2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978" y="1191945"/>
            <a:ext cx="3627006" cy="4588381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pic>
        <p:nvPicPr>
          <p:cNvPr id="72" name="Picture 71" descr="A picture containing indoor, red, dark, light&#10;&#10;Description automatically generated">
            <a:extLst>
              <a:ext uri="{FF2B5EF4-FFF2-40B4-BE49-F238E27FC236}">
                <a16:creationId xmlns:a16="http://schemas.microsoft.com/office/drawing/2014/main" id="{0B74E9E7-E252-9DC7-0EAB-22491D4C8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207" y="1191945"/>
            <a:ext cx="3627006" cy="4616190"/>
          </a:xfrm>
          <a:prstGeom prst="rect">
            <a:avLst/>
          </a:prstGeom>
          <a:scene3d>
            <a:camera prst="orthographicFront">
              <a:rot lat="0" lon="10799999" rev="10799999"/>
            </a:camera>
            <a:lightRig rig="threePt" dir="t"/>
          </a:scene3d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714027-553B-81B8-5DB7-10103D6B3692}"/>
              </a:ext>
            </a:extLst>
          </p:cNvPr>
          <p:cNvSpPr txBox="1"/>
          <p:nvPr/>
        </p:nvSpPr>
        <p:spPr>
          <a:xfrm>
            <a:off x="390354" y="258880"/>
            <a:ext cx="160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Short Exposure</a:t>
            </a:r>
          </a:p>
        </p:txBody>
      </p:sp>
    </p:spTree>
    <p:extLst>
      <p:ext uri="{BB962C8B-B14F-4D97-AF65-F5344CB8AC3E}">
        <p14:creationId xmlns:p14="http://schemas.microsoft.com/office/powerpoint/2010/main" val="260908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58</Words>
  <Application>Microsoft Macintosh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fang</dc:creator>
  <cp:lastModifiedBy>Vijyendra Ramesh</cp:lastModifiedBy>
  <cp:revision>23</cp:revision>
  <dcterms:created xsi:type="dcterms:W3CDTF">2018-11-12T19:57:37Z</dcterms:created>
  <dcterms:modified xsi:type="dcterms:W3CDTF">2023-01-27T21:14:42Z</dcterms:modified>
</cp:coreProperties>
</file>